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71" r:id="rId6"/>
    <p:sldId id="260" r:id="rId7"/>
    <p:sldId id="274" r:id="rId8"/>
    <p:sldId id="267" r:id="rId9"/>
    <p:sldId id="261" r:id="rId10"/>
    <p:sldId id="275" r:id="rId11"/>
    <p:sldId id="268" r:id="rId12"/>
    <p:sldId id="262" r:id="rId13"/>
    <p:sldId id="276" r:id="rId14"/>
    <p:sldId id="277" r:id="rId15"/>
    <p:sldId id="263" r:id="rId16"/>
    <p:sldId id="278" r:id="rId17"/>
    <p:sldId id="279" r:id="rId18"/>
    <p:sldId id="272" r:id="rId19"/>
    <p:sldId id="273" r:id="rId20"/>
    <p:sldId id="264" r:id="rId21"/>
    <p:sldId id="265" r:id="rId22"/>
    <p:sldId id="270" r:id="rId23"/>
    <p:sldId id="280" r:id="rId24"/>
  </p:sldIdLst>
  <p:sldSz cx="14630400" cy="8229600"/>
  <p:notesSz cx="8229600" cy="14630400"/>
  <p:embeddedFontLst>
    <p:embeddedFont>
      <p:font typeface="Barlow Bold" panose="00000800000000000000" pitchFamily="2" charset="0"/>
      <p:bold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Bold" panose="00000800000000000000" pitchFamily="2" charset="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A21F29-0EA2-C5B1-A648-482267674075}" v="246" dt="2025-04-18T06:03:25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mr" userId="1a971d3bc1c106a1" providerId="Windows Live" clId="Web-{30D277C6-FB9D-D34A-D7F2-F9BF75C08060}"/>
    <pc:docChg chg="addSld delSld modSld">
      <pc:chgData name="Mohamed Amr" userId="1a971d3bc1c106a1" providerId="Windows Live" clId="Web-{30D277C6-FB9D-D34A-D7F2-F9BF75C08060}" dt="2025-04-04T22:42:23.916" v="72" actId="20577"/>
      <pc:docMkLst>
        <pc:docMk/>
      </pc:docMkLst>
      <pc:sldChg chg="modSp">
        <pc:chgData name="Mohamed Amr" userId="1a971d3bc1c106a1" providerId="Windows Live" clId="Web-{30D277C6-FB9D-D34A-D7F2-F9BF75C08060}" dt="2025-04-04T22:42:23.916" v="72" actId="20577"/>
        <pc:sldMkLst>
          <pc:docMk/>
          <pc:sldMk cId="0" sldId="256"/>
        </pc:sldMkLst>
        <pc:spChg chg="mod">
          <ac:chgData name="Mohamed Amr" userId="1a971d3bc1c106a1" providerId="Windows Live" clId="Web-{30D277C6-FB9D-D34A-D7F2-F9BF75C08060}" dt="2025-04-04T22:42:23.916" v="72" actId="20577"/>
          <ac:spMkLst>
            <pc:docMk/>
            <pc:sldMk cId="0" sldId="256"/>
            <ac:spMk id="7" creationId="{00000000-0000-0000-0000-000000000000}"/>
          </ac:spMkLst>
        </pc:spChg>
      </pc:sldChg>
      <pc:sldChg chg="new del">
        <pc:chgData name="Mohamed Amr" userId="1a971d3bc1c106a1" providerId="Windows Live" clId="Web-{30D277C6-FB9D-D34A-D7F2-F9BF75C08060}" dt="2025-04-04T21:53:47.970" v="2"/>
        <pc:sldMkLst>
          <pc:docMk/>
          <pc:sldMk cId="3459769244" sldId="266"/>
        </pc:sldMkLst>
      </pc:sldChg>
      <pc:sldChg chg="add">
        <pc:chgData name="Mohamed Amr" userId="1a971d3bc1c106a1" providerId="Windows Live" clId="Web-{30D277C6-FB9D-D34A-D7F2-F9BF75C08060}" dt="2025-04-04T21:53:42.736" v="1"/>
        <pc:sldMkLst>
          <pc:docMk/>
          <pc:sldMk cId="4186146155" sldId="267"/>
        </pc:sldMkLst>
      </pc:sldChg>
      <pc:sldChg chg="add">
        <pc:chgData name="Mohamed Amr" userId="1a971d3bc1c106a1" providerId="Windows Live" clId="Web-{30D277C6-FB9D-D34A-D7F2-F9BF75C08060}" dt="2025-04-04T21:54:23.831" v="3"/>
        <pc:sldMkLst>
          <pc:docMk/>
          <pc:sldMk cId="2389277949" sldId="268"/>
        </pc:sldMkLst>
      </pc:sldChg>
      <pc:sldChg chg="add del">
        <pc:chgData name="Mohamed Amr" userId="1a971d3bc1c106a1" providerId="Windows Live" clId="Web-{30D277C6-FB9D-D34A-D7F2-F9BF75C08060}" dt="2025-04-04T22:13:16.088" v="64"/>
        <pc:sldMkLst>
          <pc:docMk/>
          <pc:sldMk cId="2063250041" sldId="269"/>
        </pc:sldMkLst>
      </pc:sldChg>
      <pc:sldChg chg="add">
        <pc:chgData name="Mohamed Amr" userId="1a971d3bc1c106a1" providerId="Windows Live" clId="Web-{30D277C6-FB9D-D34A-D7F2-F9BF75C08060}" dt="2025-04-04T21:55:12.441" v="5"/>
        <pc:sldMkLst>
          <pc:docMk/>
          <pc:sldMk cId="3613463210" sldId="270"/>
        </pc:sldMkLst>
      </pc:sldChg>
      <pc:sldChg chg="addSp delSp modSp new del mod setBg">
        <pc:chgData name="Mohamed Amr" userId="1a971d3bc1c106a1" providerId="Windows Live" clId="Web-{30D277C6-FB9D-D34A-D7F2-F9BF75C08060}" dt="2025-04-04T22:00:18.747" v="37"/>
        <pc:sldMkLst>
          <pc:docMk/>
          <pc:sldMk cId="641494698" sldId="271"/>
        </pc:sldMkLst>
        <pc:spChg chg="add del">
          <ac:chgData name="Mohamed Amr" userId="1a971d3bc1c106a1" providerId="Windows Live" clId="Web-{30D277C6-FB9D-D34A-D7F2-F9BF75C08060}" dt="2025-04-04T21:57:59.790" v="9"/>
          <ac:spMkLst>
            <pc:docMk/>
            <pc:sldMk cId="641494698" sldId="271"/>
            <ac:spMk id="7" creationId="{42A4FC2C-047E-45A5-965D-8E1E3BF09BC6}"/>
          </ac:spMkLst>
        </pc:spChg>
        <pc:spChg chg="add del">
          <ac:chgData name="Mohamed Amr" userId="1a971d3bc1c106a1" providerId="Windows Live" clId="Web-{30D277C6-FB9D-D34A-D7F2-F9BF75C08060}" dt="2025-04-04T21:58:45.932" v="19"/>
          <ac:spMkLst>
            <pc:docMk/>
            <pc:sldMk cId="641494698" sldId="271"/>
            <ac:spMk id="8" creationId="{01D0AF59-99C3-4251-AB9A-C966C6AD4400}"/>
          </ac:spMkLst>
        </pc:spChg>
        <pc:spChg chg="add del">
          <ac:chgData name="Mohamed Amr" userId="1a971d3bc1c106a1" providerId="Windows Live" clId="Web-{30D277C6-FB9D-D34A-D7F2-F9BF75C08060}" dt="2025-04-04T21:58:45.932" v="19"/>
          <ac:spMkLst>
            <pc:docMk/>
            <pc:sldMk cId="641494698" sldId="271"/>
            <ac:spMk id="10" creationId="{1855405F-37A2-4869-9154-F8BE3BECE6C3}"/>
          </ac:spMkLst>
        </pc:spChg>
        <pc:spChg chg="add del">
          <ac:chgData name="Mohamed Amr" userId="1a971d3bc1c106a1" providerId="Windows Live" clId="Web-{30D277C6-FB9D-D34A-D7F2-F9BF75C08060}" dt="2025-04-04T21:58:52.916" v="21"/>
          <ac:spMkLst>
            <pc:docMk/>
            <pc:sldMk cId="641494698" sldId="271"/>
            <ac:spMk id="12" creationId="{32BC26D8-82FB-445E-AA49-62A77D7C1EE0}"/>
          </ac:spMkLst>
        </pc:spChg>
        <pc:spChg chg="add del">
          <ac:chgData name="Mohamed Amr" userId="1a971d3bc1c106a1" providerId="Windows Live" clId="Web-{30D277C6-FB9D-D34A-D7F2-F9BF75C08060}" dt="2025-04-04T21:58:52.916" v="21"/>
          <ac:spMkLst>
            <pc:docMk/>
            <pc:sldMk cId="641494698" sldId="271"/>
            <ac:spMk id="13" creationId="{CB44330D-EA18-4254-AA95-EB49948539B8}"/>
          </ac:spMkLst>
        </pc:spChg>
        <pc:spChg chg="add del">
          <ac:chgData name="Mohamed Amr" userId="1a971d3bc1c106a1" providerId="Windows Live" clId="Web-{30D277C6-FB9D-D34A-D7F2-F9BF75C08060}" dt="2025-04-04T21:58:56.119" v="23"/>
          <ac:spMkLst>
            <pc:docMk/>
            <pc:sldMk cId="641494698" sldId="271"/>
            <ac:spMk id="15" creationId="{7BDAC5B6-20CE-447F-8BA1-F2274AC7AE5B}"/>
          </ac:spMkLst>
        </pc:spChg>
        <pc:spChg chg="add del">
          <ac:chgData name="Mohamed Amr" userId="1a971d3bc1c106a1" providerId="Windows Live" clId="Web-{30D277C6-FB9D-D34A-D7F2-F9BF75C08060}" dt="2025-04-04T21:58:56.119" v="23"/>
          <ac:spMkLst>
            <pc:docMk/>
            <pc:sldMk cId="641494698" sldId="271"/>
            <ac:spMk id="16" creationId="{D1D22B31-BF8F-446B-9009-8A251FB177CB}"/>
          </ac:spMkLst>
        </pc:spChg>
        <pc:spChg chg="add del">
          <ac:chgData name="Mohamed Amr" userId="1a971d3bc1c106a1" providerId="Windows Live" clId="Web-{30D277C6-FB9D-D34A-D7F2-F9BF75C08060}" dt="2025-04-04T21:59:02.666" v="25"/>
          <ac:spMkLst>
            <pc:docMk/>
            <pc:sldMk cId="641494698" sldId="271"/>
            <ac:spMk id="18" creationId="{8DAAB828-02C8-4111-AC14-FF5ACEDDFE37}"/>
          </ac:spMkLst>
        </pc:spChg>
        <pc:spChg chg="add del">
          <ac:chgData name="Mohamed Amr" userId="1a971d3bc1c106a1" providerId="Windows Live" clId="Web-{30D277C6-FB9D-D34A-D7F2-F9BF75C08060}" dt="2025-04-04T21:59:33.870" v="30"/>
          <ac:spMkLst>
            <pc:docMk/>
            <pc:sldMk cId="641494698" sldId="271"/>
            <ac:spMk id="22" creationId="{C83A5C14-ED91-4CD1-809E-D29FF97C9AF5}"/>
          </ac:spMkLst>
        </pc:spChg>
        <pc:spChg chg="add del">
          <ac:chgData name="Mohamed Amr" userId="1a971d3bc1c106a1" providerId="Windows Live" clId="Web-{30D277C6-FB9D-D34A-D7F2-F9BF75C08060}" dt="2025-04-04T21:59:33.870" v="30"/>
          <ac:spMkLst>
            <pc:docMk/>
            <pc:sldMk cId="641494698" sldId="271"/>
            <ac:spMk id="23" creationId="{56065185-5C34-4F86-AA96-AA4D065B0EF4}"/>
          </ac:spMkLst>
        </pc:spChg>
        <pc:spChg chg="add del">
          <ac:chgData name="Mohamed Amr" userId="1a971d3bc1c106a1" providerId="Windows Live" clId="Web-{30D277C6-FB9D-D34A-D7F2-F9BF75C08060}" dt="2025-04-04T21:59:33.870" v="29"/>
          <ac:spMkLst>
            <pc:docMk/>
            <pc:sldMk cId="641494698" sldId="271"/>
            <ac:spMk id="28" creationId="{8DAAB828-02C8-4111-AC14-FF5ACEDDFE37}"/>
          </ac:spMkLst>
        </pc:spChg>
        <pc:spChg chg="add del">
          <ac:chgData name="Mohamed Amr" userId="1a971d3bc1c106a1" providerId="Windows Live" clId="Web-{30D277C6-FB9D-D34A-D7F2-F9BF75C08060}" dt="2025-04-04T22:00:03.934" v="34"/>
          <ac:spMkLst>
            <pc:docMk/>
            <pc:sldMk cId="641494698" sldId="271"/>
            <ac:spMk id="34" creationId="{C83A5C14-ED91-4CD1-809E-D29FF97C9AF5}"/>
          </ac:spMkLst>
        </pc:spChg>
        <pc:spChg chg="add del">
          <ac:chgData name="Mohamed Amr" userId="1a971d3bc1c106a1" providerId="Windows Live" clId="Web-{30D277C6-FB9D-D34A-D7F2-F9BF75C08060}" dt="2025-04-04T22:00:03.934" v="34"/>
          <ac:spMkLst>
            <pc:docMk/>
            <pc:sldMk cId="641494698" sldId="271"/>
            <ac:spMk id="35" creationId="{56065185-5C34-4F86-AA96-AA4D065B0EF4}"/>
          </ac:spMkLst>
        </pc:spChg>
        <pc:spChg chg="add">
          <ac:chgData name="Mohamed Amr" userId="1a971d3bc1c106a1" providerId="Windows Live" clId="Web-{30D277C6-FB9D-D34A-D7F2-F9BF75C08060}" dt="2025-04-04T22:00:03.934" v="34"/>
          <ac:spMkLst>
            <pc:docMk/>
            <pc:sldMk cId="641494698" sldId="271"/>
            <ac:spMk id="40" creationId="{8DAAB828-02C8-4111-AC14-FF5ACEDDFE37}"/>
          </ac:spMkLst>
        </pc:spChg>
        <pc:grpChg chg="add del">
          <ac:chgData name="Mohamed Amr" userId="1a971d3bc1c106a1" providerId="Windows Live" clId="Web-{30D277C6-FB9D-D34A-D7F2-F9BF75C08060}" dt="2025-04-04T21:59:02.666" v="25"/>
          <ac:grpSpMkLst>
            <pc:docMk/>
            <pc:sldMk cId="641494698" sldId="271"/>
            <ac:grpSpMk id="19" creationId="{C32D4553-E775-4F16-9A6F-FED8D166A5B7}"/>
          </ac:grpSpMkLst>
        </pc:grpChg>
        <pc:grpChg chg="add del">
          <ac:chgData name="Mohamed Amr" userId="1a971d3bc1c106a1" providerId="Windows Live" clId="Web-{30D277C6-FB9D-D34A-D7F2-F9BF75C08060}" dt="2025-04-04T21:59:33.870" v="29"/>
          <ac:grpSpMkLst>
            <pc:docMk/>
            <pc:sldMk cId="641494698" sldId="271"/>
            <ac:grpSpMk id="30" creationId="{C32D4553-E775-4F16-9A6F-FED8D166A5B7}"/>
          </ac:grpSpMkLst>
        </pc:grpChg>
        <pc:grpChg chg="add">
          <ac:chgData name="Mohamed Amr" userId="1a971d3bc1c106a1" providerId="Windows Live" clId="Web-{30D277C6-FB9D-D34A-D7F2-F9BF75C08060}" dt="2025-04-04T22:00:03.934" v="34"/>
          <ac:grpSpMkLst>
            <pc:docMk/>
            <pc:sldMk cId="641494698" sldId="271"/>
            <ac:grpSpMk id="42" creationId="{C32D4553-E775-4F16-9A6F-FED8D166A5B7}"/>
          </ac:grpSpMkLst>
        </pc:grpChg>
        <pc:picChg chg="add del mod">
          <ac:chgData name="Mohamed Amr" userId="1a971d3bc1c106a1" providerId="Windows Live" clId="Web-{30D277C6-FB9D-D34A-D7F2-F9BF75C08060}" dt="2025-04-04T21:58:21.884" v="16"/>
          <ac:picMkLst>
            <pc:docMk/>
            <pc:sldMk cId="641494698" sldId="271"/>
            <ac:picMk id="2" creationId="{0C27D2F2-4CC4-F8DE-49F1-EDFF18FAA14C}"/>
          </ac:picMkLst>
        </pc:picChg>
        <pc:picChg chg="add del mod">
          <ac:chgData name="Mohamed Amr" userId="1a971d3bc1c106a1" providerId="Windows Live" clId="Web-{30D277C6-FB9D-D34A-D7F2-F9BF75C08060}" dt="2025-04-04T22:00:12.122" v="36"/>
          <ac:picMkLst>
            <pc:docMk/>
            <pc:sldMk cId="641494698" sldId="271"/>
            <ac:picMk id="3" creationId="{F3793F02-60B4-EDBF-3D7B-112EDB64EE48}"/>
          </ac:picMkLst>
        </pc:picChg>
      </pc:sldChg>
      <pc:sldChg chg="addSp delSp modSp new mod setBg">
        <pc:chgData name="Mohamed Amr" userId="1a971d3bc1c106a1" providerId="Windows Live" clId="Web-{30D277C6-FB9D-D34A-D7F2-F9BF75C08060}" dt="2025-04-04T22:01:21.795" v="58"/>
        <pc:sldMkLst>
          <pc:docMk/>
          <pc:sldMk cId="1194003473" sldId="271"/>
        </pc:sldMkLst>
        <pc:spChg chg="add del">
          <ac:chgData name="Mohamed Amr" userId="1a971d3bc1c106a1" providerId="Windows Live" clId="Web-{30D277C6-FB9D-D34A-D7F2-F9BF75C08060}" dt="2025-04-04T22:01:16.248" v="53"/>
          <ac:spMkLst>
            <pc:docMk/>
            <pc:sldMk cId="1194003473" sldId="271"/>
            <ac:spMk id="4" creationId="{22F15A2D-2324-487D-A02A-BF46C5C580EB}"/>
          </ac:spMkLst>
        </pc:spChg>
        <pc:spChg chg="add del">
          <ac:chgData name="Mohamed Amr" userId="1a971d3bc1c106a1" providerId="Windows Live" clId="Web-{30D277C6-FB9D-D34A-D7F2-F9BF75C08060}" dt="2025-04-04T22:01:16.248" v="53"/>
          <ac:spMkLst>
            <pc:docMk/>
            <pc:sldMk cId="1194003473" sldId="271"/>
            <ac:spMk id="5" creationId="{17A7F34E-D418-47E2-9F86-2C45BBC31210}"/>
          </ac:spMkLst>
        </pc:spChg>
        <pc:spChg chg="add del">
          <ac:chgData name="Mohamed Amr" userId="1a971d3bc1c106a1" providerId="Windows Live" clId="Web-{30D277C6-FB9D-D34A-D7F2-F9BF75C08060}" dt="2025-04-04T22:01:16.248" v="53"/>
          <ac:spMkLst>
            <pc:docMk/>
            <pc:sldMk cId="1194003473" sldId="271"/>
            <ac:spMk id="6" creationId="{2AEAFA59-923A-4F54-8B49-44C970BCC323}"/>
          </ac:spMkLst>
        </pc:spChg>
        <pc:spChg chg="add del">
          <ac:chgData name="Mohamed Amr" userId="1a971d3bc1c106a1" providerId="Windows Live" clId="Web-{30D277C6-FB9D-D34A-D7F2-F9BF75C08060}" dt="2025-04-04T22:00:42.107" v="41"/>
          <ac:spMkLst>
            <pc:docMk/>
            <pc:sldMk cId="1194003473" sldId="271"/>
            <ac:spMk id="7" creationId="{8DAAB828-02C8-4111-AC14-FF5ACEDDFE37}"/>
          </ac:spMkLst>
        </pc:spChg>
        <pc:spChg chg="add del">
          <ac:chgData name="Mohamed Amr" userId="1a971d3bc1c106a1" providerId="Windows Live" clId="Web-{30D277C6-FB9D-D34A-D7F2-F9BF75C08060}" dt="2025-04-04T22:01:19.092" v="55"/>
          <ac:spMkLst>
            <pc:docMk/>
            <pc:sldMk cId="1194003473" sldId="271"/>
            <ac:spMk id="8" creationId="{8DAAB828-02C8-4111-AC14-FF5ACEDDFE37}"/>
          </ac:spMkLst>
        </pc:spChg>
        <pc:spChg chg="add del">
          <ac:chgData name="Mohamed Amr" userId="1a971d3bc1c106a1" providerId="Windows Live" clId="Web-{30D277C6-FB9D-D34A-D7F2-F9BF75C08060}" dt="2025-04-04T22:00:46.060" v="43"/>
          <ac:spMkLst>
            <pc:docMk/>
            <pc:sldMk cId="1194003473" sldId="271"/>
            <ac:spMk id="13" creationId="{7BDAC5B6-20CE-447F-8BA1-F2274AC7AE5B}"/>
          </ac:spMkLst>
        </pc:spChg>
        <pc:spChg chg="add del">
          <ac:chgData name="Mohamed Amr" userId="1a971d3bc1c106a1" providerId="Windows Live" clId="Web-{30D277C6-FB9D-D34A-D7F2-F9BF75C08060}" dt="2025-04-04T22:00:46.060" v="43"/>
          <ac:spMkLst>
            <pc:docMk/>
            <pc:sldMk cId="1194003473" sldId="271"/>
            <ac:spMk id="14" creationId="{D1D22B31-BF8F-446B-9009-8A251FB177CB}"/>
          </ac:spMkLst>
        </pc:spChg>
        <pc:spChg chg="add del">
          <ac:chgData name="Mohamed Amr" userId="1a971d3bc1c106a1" providerId="Windows Live" clId="Web-{30D277C6-FB9D-D34A-D7F2-F9BF75C08060}" dt="2025-04-04T22:01:05.701" v="49"/>
          <ac:spMkLst>
            <pc:docMk/>
            <pc:sldMk cId="1194003473" sldId="271"/>
            <ac:spMk id="15" creationId="{9A97C86A-04D6-40F7-AE84-31AB43E6A846}"/>
          </ac:spMkLst>
        </pc:spChg>
        <pc:spChg chg="add del">
          <ac:chgData name="Mohamed Amr" userId="1a971d3bc1c106a1" providerId="Windows Live" clId="Web-{30D277C6-FB9D-D34A-D7F2-F9BF75C08060}" dt="2025-04-04T22:00:52.419" v="45"/>
          <ac:spMkLst>
            <pc:docMk/>
            <pc:sldMk cId="1194003473" sldId="271"/>
            <ac:spMk id="16" creationId="{0B761509-3B9A-49A6-A84B-C3D86811697D}"/>
          </ac:spMkLst>
        </pc:spChg>
        <pc:spChg chg="add del">
          <ac:chgData name="Mohamed Amr" userId="1a971d3bc1c106a1" providerId="Windows Live" clId="Web-{30D277C6-FB9D-D34A-D7F2-F9BF75C08060}" dt="2025-04-04T22:00:52.419" v="45"/>
          <ac:spMkLst>
            <pc:docMk/>
            <pc:sldMk cId="1194003473" sldId="271"/>
            <ac:spMk id="17" creationId="{91DE43FD-EB47-414A-B0AB-169B0FFFA527}"/>
          </ac:spMkLst>
        </pc:spChg>
        <pc:spChg chg="add del">
          <ac:chgData name="Mohamed Amr" userId="1a971d3bc1c106a1" providerId="Windows Live" clId="Web-{30D277C6-FB9D-D34A-D7F2-F9BF75C08060}" dt="2025-04-04T22:01:05.701" v="49"/>
          <ac:spMkLst>
            <pc:docMk/>
            <pc:sldMk cId="1194003473" sldId="271"/>
            <ac:spMk id="19" creationId="{3ECA69A1-7536-43AC-85EF-C7106179F5ED}"/>
          </ac:spMkLst>
        </pc:spChg>
        <pc:spChg chg="add del">
          <ac:chgData name="Mohamed Amr" userId="1a971d3bc1c106a1" providerId="Windows Live" clId="Web-{30D277C6-FB9D-D34A-D7F2-F9BF75C08060}" dt="2025-04-04T22:00:59.404" v="47"/>
          <ac:spMkLst>
            <pc:docMk/>
            <pc:sldMk cId="1194003473" sldId="271"/>
            <ac:spMk id="20" creationId="{42A4FC2C-047E-45A5-965D-8E1E3BF09BC6}"/>
          </ac:spMkLst>
        </pc:spChg>
        <pc:spChg chg="add del">
          <ac:chgData name="Mohamed Amr" userId="1a971d3bc1c106a1" providerId="Windows Live" clId="Web-{30D277C6-FB9D-D34A-D7F2-F9BF75C08060}" dt="2025-04-04T22:01:21.780" v="57"/>
          <ac:spMkLst>
            <pc:docMk/>
            <pc:sldMk cId="1194003473" sldId="271"/>
            <ac:spMk id="21" creationId="{7BDAC5B6-20CE-447F-8BA1-F2274AC7AE5B}"/>
          </ac:spMkLst>
        </pc:spChg>
        <pc:spChg chg="add del">
          <ac:chgData name="Mohamed Amr" userId="1a971d3bc1c106a1" providerId="Windows Live" clId="Web-{30D277C6-FB9D-D34A-D7F2-F9BF75C08060}" dt="2025-04-04T22:01:05.701" v="49"/>
          <ac:spMkLst>
            <pc:docMk/>
            <pc:sldMk cId="1194003473" sldId="271"/>
            <ac:spMk id="22" creationId="{F3060C83-F051-4F0E-ABAD-AA0DFC48B218}"/>
          </ac:spMkLst>
        </pc:spChg>
        <pc:spChg chg="add del">
          <ac:chgData name="Mohamed Amr" userId="1a971d3bc1c106a1" providerId="Windows Live" clId="Web-{30D277C6-FB9D-D34A-D7F2-F9BF75C08060}" dt="2025-04-04T22:01:05.701" v="49"/>
          <ac:spMkLst>
            <pc:docMk/>
            <pc:sldMk cId="1194003473" sldId="271"/>
            <ac:spMk id="23" creationId="{83C98ABE-055B-441F-B07E-44F97F083C39}"/>
          </ac:spMkLst>
        </pc:spChg>
        <pc:spChg chg="add del">
          <ac:chgData name="Mohamed Amr" userId="1a971d3bc1c106a1" providerId="Windows Live" clId="Web-{30D277C6-FB9D-D34A-D7F2-F9BF75C08060}" dt="2025-04-04T22:01:05.701" v="49"/>
          <ac:spMkLst>
            <pc:docMk/>
            <pc:sldMk cId="1194003473" sldId="271"/>
            <ac:spMk id="24" creationId="{29FDB030-9B49-4CED-8CCD-4D99382388AC}"/>
          </ac:spMkLst>
        </pc:spChg>
        <pc:spChg chg="add del">
          <ac:chgData name="Mohamed Amr" userId="1a971d3bc1c106a1" providerId="Windows Live" clId="Web-{30D277C6-FB9D-D34A-D7F2-F9BF75C08060}" dt="2025-04-04T22:01:05.701" v="49"/>
          <ac:spMkLst>
            <pc:docMk/>
            <pc:sldMk cId="1194003473" sldId="271"/>
            <ac:spMk id="25" creationId="{3783CA14-24A1-485C-8B30-D6A5D87987AD}"/>
          </ac:spMkLst>
        </pc:spChg>
        <pc:spChg chg="add del">
          <ac:chgData name="Mohamed Amr" userId="1a971d3bc1c106a1" providerId="Windows Live" clId="Web-{30D277C6-FB9D-D34A-D7F2-F9BF75C08060}" dt="2025-04-04T22:01:05.701" v="49"/>
          <ac:spMkLst>
            <pc:docMk/>
            <pc:sldMk cId="1194003473" sldId="271"/>
            <ac:spMk id="26" creationId="{FF9F2414-84E8-453E-B1F3-389FDE8192D9}"/>
          </ac:spMkLst>
        </pc:spChg>
        <pc:spChg chg="add del">
          <ac:chgData name="Mohamed Amr" userId="1a971d3bc1c106a1" providerId="Windows Live" clId="Web-{30D277C6-FB9D-D34A-D7F2-F9BF75C08060}" dt="2025-04-04T22:01:21.780" v="57"/>
          <ac:spMkLst>
            <pc:docMk/>
            <pc:sldMk cId="1194003473" sldId="271"/>
            <ac:spMk id="27" creationId="{D1D22B31-BF8F-446B-9009-8A251FB177CB}"/>
          </ac:spMkLst>
        </pc:spChg>
        <pc:spChg chg="add">
          <ac:chgData name="Mohamed Amr" userId="1a971d3bc1c106a1" providerId="Windows Live" clId="Web-{30D277C6-FB9D-D34A-D7F2-F9BF75C08060}" dt="2025-04-04T22:01:21.795" v="58"/>
          <ac:spMkLst>
            <pc:docMk/>
            <pc:sldMk cId="1194003473" sldId="271"/>
            <ac:spMk id="29" creationId="{0B761509-3B9A-49A6-A84B-C3D86811697D}"/>
          </ac:spMkLst>
        </pc:spChg>
        <pc:spChg chg="add">
          <ac:chgData name="Mohamed Amr" userId="1a971d3bc1c106a1" providerId="Windows Live" clId="Web-{30D277C6-FB9D-D34A-D7F2-F9BF75C08060}" dt="2025-04-04T22:01:21.795" v="58"/>
          <ac:spMkLst>
            <pc:docMk/>
            <pc:sldMk cId="1194003473" sldId="271"/>
            <ac:spMk id="30" creationId="{91DE43FD-EB47-414A-B0AB-169B0FFFA527}"/>
          </ac:spMkLst>
        </pc:spChg>
        <pc:grpChg chg="add del">
          <ac:chgData name="Mohamed Amr" userId="1a971d3bc1c106a1" providerId="Windows Live" clId="Web-{30D277C6-FB9D-D34A-D7F2-F9BF75C08060}" dt="2025-04-04T22:00:42.107" v="41"/>
          <ac:grpSpMkLst>
            <pc:docMk/>
            <pc:sldMk cId="1194003473" sldId="271"/>
            <ac:grpSpMk id="9" creationId="{C32D4553-E775-4F16-9A6F-FED8D166A5B7}"/>
          </ac:grpSpMkLst>
        </pc:grpChg>
        <pc:grpChg chg="add del">
          <ac:chgData name="Mohamed Amr" userId="1a971d3bc1c106a1" providerId="Windows Live" clId="Web-{30D277C6-FB9D-D34A-D7F2-F9BF75C08060}" dt="2025-04-04T22:00:52.419" v="45"/>
          <ac:grpSpMkLst>
            <pc:docMk/>
            <pc:sldMk cId="1194003473" sldId="271"/>
            <ac:grpSpMk id="11" creationId="{58495BCC-CE77-4CC2-952E-846F41119FD5}"/>
          </ac:grpSpMkLst>
        </pc:grpChg>
        <pc:grpChg chg="add del">
          <ac:chgData name="Mohamed Amr" userId="1a971d3bc1c106a1" providerId="Windows Live" clId="Web-{30D277C6-FB9D-D34A-D7F2-F9BF75C08060}" dt="2025-04-04T22:01:19.092" v="55"/>
          <ac:grpSpMkLst>
            <pc:docMk/>
            <pc:sldMk cId="1194003473" sldId="271"/>
            <ac:grpSpMk id="12" creationId="{C32D4553-E775-4F16-9A6F-FED8D166A5B7}"/>
          </ac:grpSpMkLst>
        </pc:grpChg>
        <pc:grpChg chg="add">
          <ac:chgData name="Mohamed Amr" userId="1a971d3bc1c106a1" providerId="Windows Live" clId="Web-{30D277C6-FB9D-D34A-D7F2-F9BF75C08060}" dt="2025-04-04T22:01:21.795" v="58"/>
          <ac:grpSpMkLst>
            <pc:docMk/>
            <pc:sldMk cId="1194003473" sldId="271"/>
            <ac:grpSpMk id="31" creationId="{58495BCC-CE77-4CC2-952E-846F41119FD5}"/>
          </ac:grpSpMkLst>
        </pc:grpChg>
        <pc:picChg chg="add mod">
          <ac:chgData name="Mohamed Amr" userId="1a971d3bc1c106a1" providerId="Windows Live" clId="Web-{30D277C6-FB9D-D34A-D7F2-F9BF75C08060}" dt="2025-04-04T22:01:21.795" v="58"/>
          <ac:picMkLst>
            <pc:docMk/>
            <pc:sldMk cId="1194003473" sldId="271"/>
            <ac:picMk id="2" creationId="{BDDB1934-7575-CDD1-5D3A-E7B4F472FAB9}"/>
          </ac:picMkLst>
        </pc:picChg>
      </pc:sldChg>
      <pc:sldChg chg="add">
        <pc:chgData name="Mohamed Amr" userId="1a971d3bc1c106a1" providerId="Windows Live" clId="Web-{30D277C6-FB9D-D34A-D7F2-F9BF75C08060}" dt="2025-04-04T22:02:04.953" v="59"/>
        <pc:sldMkLst>
          <pc:docMk/>
          <pc:sldMk cId="1091502671" sldId="272"/>
        </pc:sldMkLst>
      </pc:sldChg>
      <pc:sldChg chg="add">
        <pc:chgData name="Mohamed Amr" userId="1a971d3bc1c106a1" providerId="Windows Live" clId="Web-{30D277C6-FB9D-D34A-D7F2-F9BF75C08060}" dt="2025-04-04T22:02:23.391" v="60"/>
        <pc:sldMkLst>
          <pc:docMk/>
          <pc:sldMk cId="2600000408" sldId="273"/>
        </pc:sldMkLst>
      </pc:sldChg>
      <pc:sldChg chg="add">
        <pc:chgData name="Mohamed Amr" userId="1a971d3bc1c106a1" providerId="Windows Live" clId="Web-{30D277C6-FB9D-D34A-D7F2-F9BF75C08060}" dt="2025-04-04T22:12:09.102" v="61"/>
        <pc:sldMkLst>
          <pc:docMk/>
          <pc:sldMk cId="3514837086" sldId="274"/>
        </pc:sldMkLst>
      </pc:sldChg>
      <pc:sldChg chg="add">
        <pc:chgData name="Mohamed Amr" userId="1a971d3bc1c106a1" providerId="Windows Live" clId="Web-{30D277C6-FB9D-D34A-D7F2-F9BF75C08060}" dt="2025-04-04T22:12:27.040" v="62"/>
        <pc:sldMkLst>
          <pc:docMk/>
          <pc:sldMk cId="2153881783" sldId="275"/>
        </pc:sldMkLst>
      </pc:sldChg>
      <pc:sldChg chg="add">
        <pc:chgData name="Mohamed Amr" userId="1a971d3bc1c106a1" providerId="Windows Live" clId="Web-{30D277C6-FB9D-D34A-D7F2-F9BF75C08060}" dt="2025-04-04T22:12:57.260" v="63"/>
        <pc:sldMkLst>
          <pc:docMk/>
          <pc:sldMk cId="33969401" sldId="276"/>
        </pc:sldMkLst>
      </pc:sldChg>
      <pc:sldChg chg="add">
        <pc:chgData name="Mohamed Amr" userId="1a971d3bc1c106a1" providerId="Windows Live" clId="Web-{30D277C6-FB9D-D34A-D7F2-F9BF75C08060}" dt="2025-04-04T22:13:40.042" v="65"/>
        <pc:sldMkLst>
          <pc:docMk/>
          <pc:sldMk cId="2195167175" sldId="277"/>
        </pc:sldMkLst>
      </pc:sldChg>
      <pc:sldChg chg="modSp add">
        <pc:chgData name="Mohamed Amr" userId="1a971d3bc1c106a1" providerId="Windows Live" clId="Web-{30D277C6-FB9D-D34A-D7F2-F9BF75C08060}" dt="2025-04-04T22:30:56.221" v="69" actId="20577"/>
        <pc:sldMkLst>
          <pc:docMk/>
          <pc:sldMk cId="1404789496" sldId="278"/>
        </pc:sldMkLst>
        <pc:spChg chg="mod">
          <ac:chgData name="Mohamed Amr" userId="1a971d3bc1c106a1" providerId="Windows Live" clId="Web-{30D277C6-FB9D-D34A-D7F2-F9BF75C08060}" dt="2025-04-04T22:30:56.221" v="69" actId="20577"/>
          <ac:spMkLst>
            <pc:docMk/>
            <pc:sldMk cId="1404789496" sldId="278"/>
            <ac:spMk id="3" creationId="{00000000-0000-0000-0000-000000000000}"/>
          </ac:spMkLst>
        </pc:spChg>
      </pc:sldChg>
      <pc:sldChg chg="add">
        <pc:chgData name="Mohamed Amr" userId="1a971d3bc1c106a1" providerId="Windows Live" clId="Web-{30D277C6-FB9D-D34A-D7F2-F9BF75C08060}" dt="2025-04-04T22:30:46.799" v="67"/>
        <pc:sldMkLst>
          <pc:docMk/>
          <pc:sldMk cId="1756612244" sldId="279"/>
        </pc:sldMkLst>
      </pc:sldChg>
    </pc:docChg>
  </pc:docChgLst>
  <pc:docChgLst>
    <pc:chgData name="Mohamed Amr" userId="1a971d3bc1c106a1" providerId="Windows Live" clId="Web-{F9A21F29-0EA2-C5B1-A648-482267674075}"/>
    <pc:docChg chg="addSld modSld">
      <pc:chgData name="Mohamed Amr" userId="1a971d3bc1c106a1" providerId="Windows Live" clId="Web-{F9A21F29-0EA2-C5B1-A648-482267674075}" dt="2025-04-18T06:03:25.242" v="175" actId="20577"/>
      <pc:docMkLst>
        <pc:docMk/>
      </pc:docMkLst>
      <pc:sldChg chg="modSp">
        <pc:chgData name="Mohamed Amr" userId="1a971d3bc1c106a1" providerId="Windows Live" clId="Web-{F9A21F29-0EA2-C5B1-A648-482267674075}" dt="2025-04-18T05:39:42.573" v="5" actId="20577"/>
        <pc:sldMkLst>
          <pc:docMk/>
          <pc:sldMk cId="0" sldId="256"/>
        </pc:sldMkLst>
        <pc:spChg chg="mod">
          <ac:chgData name="Mohamed Amr" userId="1a971d3bc1c106a1" providerId="Windows Live" clId="Web-{F9A21F29-0EA2-C5B1-A648-482267674075}" dt="2025-04-18T05:39:42.573" v="5" actId="20577"/>
          <ac:spMkLst>
            <pc:docMk/>
            <pc:sldMk cId="0" sldId="256"/>
            <ac:spMk id="7" creationId="{00000000-0000-0000-0000-000000000000}"/>
          </ac:spMkLst>
        </pc:spChg>
      </pc:sldChg>
      <pc:sldChg chg="addSp modSp">
        <pc:chgData name="Mohamed Amr" userId="1a971d3bc1c106a1" providerId="Windows Live" clId="Web-{F9A21F29-0EA2-C5B1-A648-482267674075}" dt="2025-04-18T05:42:19.343" v="14" actId="14100"/>
        <pc:sldMkLst>
          <pc:docMk/>
          <pc:sldMk cId="0" sldId="261"/>
        </pc:sldMkLst>
        <pc:picChg chg="add mod">
          <ac:chgData name="Mohamed Amr" userId="1a971d3bc1c106a1" providerId="Windows Live" clId="Web-{F9A21F29-0EA2-C5B1-A648-482267674075}" dt="2025-04-18T05:42:19.343" v="14" actId="14100"/>
          <ac:picMkLst>
            <pc:docMk/>
            <pc:sldMk cId="0" sldId="261"/>
            <ac:picMk id="5" creationId="{6BD8760C-8A02-10D9-6105-4EC1146AA734}"/>
          </ac:picMkLst>
        </pc:picChg>
      </pc:sldChg>
      <pc:sldChg chg="modSp">
        <pc:chgData name="Mohamed Amr" userId="1a971d3bc1c106a1" providerId="Windows Live" clId="Web-{F9A21F29-0EA2-C5B1-A648-482267674075}" dt="2025-04-18T05:47:05.602" v="61" actId="14100"/>
        <pc:sldMkLst>
          <pc:docMk/>
          <pc:sldMk cId="3613463210" sldId="270"/>
        </pc:sldMkLst>
        <pc:spChg chg="mod">
          <ac:chgData name="Mohamed Amr" userId="1a971d3bc1c106a1" providerId="Windows Live" clId="Web-{F9A21F29-0EA2-C5B1-A648-482267674075}" dt="2025-04-18T05:47:05.602" v="61" actId="14100"/>
          <ac:spMkLst>
            <pc:docMk/>
            <pc:sldMk cId="3613463210" sldId="270"/>
            <ac:spMk id="10" creationId="{00000000-0000-0000-0000-000000000000}"/>
          </ac:spMkLst>
        </pc:spChg>
        <pc:spChg chg="mod">
          <ac:chgData name="Mohamed Amr" userId="1a971d3bc1c106a1" providerId="Windows Live" clId="Web-{F9A21F29-0EA2-C5B1-A648-482267674075}" dt="2025-04-18T05:46:59.477" v="59" actId="1076"/>
          <ac:spMkLst>
            <pc:docMk/>
            <pc:sldMk cId="3613463210" sldId="270"/>
            <ac:spMk id="11" creationId="{00000000-0000-0000-0000-000000000000}"/>
          </ac:spMkLst>
        </pc:spChg>
        <pc:spChg chg="mod">
          <ac:chgData name="Mohamed Amr" userId="1a971d3bc1c106a1" providerId="Windows Live" clId="Web-{F9A21F29-0EA2-C5B1-A648-482267674075}" dt="2025-04-18T05:46:56.492" v="57" actId="1076"/>
          <ac:spMkLst>
            <pc:docMk/>
            <pc:sldMk cId="3613463210" sldId="270"/>
            <ac:spMk id="12" creationId="{00000000-0000-0000-0000-000000000000}"/>
          </ac:spMkLst>
        </pc:spChg>
      </pc:sldChg>
      <pc:sldChg chg="addSp modSp new mod modClrScheme chgLayout">
        <pc:chgData name="Mohamed Amr" userId="1a971d3bc1c106a1" providerId="Windows Live" clId="Web-{F9A21F29-0EA2-C5B1-A648-482267674075}" dt="2025-04-18T06:03:25.242" v="175" actId="20577"/>
        <pc:sldMkLst>
          <pc:docMk/>
          <pc:sldMk cId="3423943019" sldId="280"/>
        </pc:sldMkLst>
        <pc:spChg chg="add mod">
          <ac:chgData name="Mohamed Amr" userId="1a971d3bc1c106a1" providerId="Windows Live" clId="Web-{F9A21F29-0EA2-C5B1-A648-482267674075}" dt="2025-04-18T06:03:25.242" v="175" actId="20577"/>
          <ac:spMkLst>
            <pc:docMk/>
            <pc:sldMk cId="3423943019" sldId="280"/>
            <ac:spMk id="2" creationId="{783C3DFF-8C7B-6F38-9CF7-14EDAF562DB9}"/>
          </ac:spMkLst>
        </pc:spChg>
      </pc:sldChg>
    </pc:docChg>
  </pc:docChgLst>
  <pc:docChgLst>
    <pc:chgData name="Mohamed Amr" userId="1a971d3bc1c106a1" providerId="Windows Live" clId="Web-{6DF4DEF5-973D-1563-07BC-40FABB0192F3}"/>
    <pc:docChg chg="addSld delSld modSld sldOrd">
      <pc:chgData name="Mohamed Amr" userId="1a971d3bc1c106a1" providerId="Windows Live" clId="Web-{6DF4DEF5-973D-1563-07BC-40FABB0192F3}" dt="2025-04-12T04:29:36.668" v="4"/>
      <pc:docMkLst>
        <pc:docMk/>
      </pc:docMkLst>
      <pc:sldChg chg="modSp">
        <pc:chgData name="Mohamed Amr" userId="1a971d3bc1c106a1" providerId="Windows Live" clId="Web-{6DF4DEF5-973D-1563-07BC-40FABB0192F3}" dt="2025-04-12T04:21:27.431" v="2" actId="20577"/>
        <pc:sldMkLst>
          <pc:docMk/>
          <pc:sldMk cId="0" sldId="264"/>
        </pc:sldMkLst>
        <pc:spChg chg="mod">
          <ac:chgData name="Mohamed Amr" userId="1a971d3bc1c106a1" providerId="Windows Live" clId="Web-{6DF4DEF5-973D-1563-07BC-40FABB0192F3}" dt="2025-04-12T04:21:27.431" v="2" actId="20577"/>
          <ac:spMkLst>
            <pc:docMk/>
            <pc:sldMk cId="0" sldId="264"/>
            <ac:spMk id="7" creationId="{00000000-0000-0000-0000-000000000000}"/>
          </ac:spMkLst>
        </pc:spChg>
        <pc:spChg chg="mod">
          <ac:chgData name="Mohamed Amr" userId="1a971d3bc1c106a1" providerId="Windows Live" clId="Web-{6DF4DEF5-973D-1563-07BC-40FABB0192F3}" dt="2025-04-12T04:21:23.369" v="1" actId="20577"/>
          <ac:spMkLst>
            <pc:docMk/>
            <pc:sldMk cId="0" sldId="264"/>
            <ac:spMk id="8" creationId="{00000000-0000-0000-0000-000000000000}"/>
          </ac:spMkLst>
        </pc:spChg>
      </pc:sldChg>
      <pc:sldChg chg="ord">
        <pc:chgData name="Mohamed Amr" userId="1a971d3bc1c106a1" providerId="Windows Live" clId="Web-{6DF4DEF5-973D-1563-07BC-40FABB0192F3}" dt="2025-04-12T04:20:22.132" v="0"/>
        <pc:sldMkLst>
          <pc:docMk/>
          <pc:sldMk cId="3613463210" sldId="270"/>
        </pc:sldMkLst>
      </pc:sldChg>
      <pc:sldChg chg="new del">
        <pc:chgData name="Mohamed Amr" userId="1a971d3bc1c106a1" providerId="Windows Live" clId="Web-{6DF4DEF5-973D-1563-07BC-40FABB0192F3}" dt="2025-04-12T04:29:36.668" v="4"/>
        <pc:sldMkLst>
          <pc:docMk/>
          <pc:sldMk cId="4209662088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9CA1D-0E2D-4BC6-80A4-5CD693395941}" type="datetimeFigureOut"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99D3-1DDD-48EE-9185-528BFE0C87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47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-https://medium.com/@sagar.hudge/layers-in-software-architecture-c8cc16329ff6" TargetMode="External"/><Relationship Id="rId2" Type="http://schemas.openxmlformats.org/officeDocument/2006/relationships/hyperlink" Target="https://www.geeksforgeeks.org/layered-architecture-in-computer-networks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6132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Layered Architecture Pattern: An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811667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Layered Architecture Pattern organizes complex applications into distinct layers, each with a specific role. This presentation explores the pattern's benefits, common layers, communication styles, and best practices, providing a comprehensive understanding of this popular architectural approach.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80513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29" y="5812750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788938"/>
            <a:ext cx="2539365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50"/>
              </a:lnSpc>
            </a:pPr>
            <a:r>
              <a:rPr lang="en-US" sz="2100" b="1" dirty="0">
                <a:solidFill>
                  <a:srgbClr val="272525"/>
                </a:solidFill>
                <a:latin typeface="Montserrat Bold"/>
                <a:ea typeface="Montserrat Bold" pitchFamily="34" charset="-122"/>
                <a:cs typeface="Montserrat Bold" pitchFamily="34" charset="-120"/>
              </a:rPr>
              <a:t>by Mohamed Amr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67445"/>
            <a:ext cx="815268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Four-Tier: Pros, Cons, Scenarios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1342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Pros: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03585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scalability (separate application/logic layers).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45828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security (dedicated business logic layer).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8807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Easier maintenance (modular design).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30315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Cons: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472559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complexity (multiple layers and codebases).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14802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Higher development cost (specialized expertise required).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57045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 of over-engineering (unnecessary complexity for simple apps).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599289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Scenario: complex banking application (high scalability, security).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641532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Recommended: when application is large and requires high level of security.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153881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80055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Four-Tier Architecture Example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69557" y="30426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Presentation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528774"/>
            <a:ext cx="426196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 component for product data.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41" y="3661589"/>
            <a:ext cx="304681" cy="3807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10011" y="30426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Application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610011" y="3528774"/>
            <a:ext cx="42620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Node.js/Express API endpoint.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440" y="3661589"/>
            <a:ext cx="304681" cy="3807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10011" y="5499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Domain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610011" y="5986105"/>
            <a:ext cx="42620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business rules.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8440" y="5332988"/>
            <a:ext cx="304681" cy="38076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69557" y="5499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Infrastructure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8309" y="5986105"/>
            <a:ext cx="426196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access and services.</a:t>
            </a:r>
            <a:endParaRPr lang="en-US" sz="17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7041" y="5332988"/>
            <a:ext cx="304681" cy="38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77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946077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Types of Layered Architecture: Microservices (Hybrid)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569631" y="4652843"/>
            <a:ext cx="730246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microservice follows layered architecture internally. This allows for individual deployment and scalability. Examples include Authentication Service, Product Catalog Service. Significant architectural complexity is introduced.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4409122"/>
            <a:ext cx="30480" cy="1874282"/>
          </a:xfrm>
          <a:prstGeom prst="rect">
            <a:avLst/>
          </a:prstGeom>
          <a:solidFill>
            <a:srgbClr val="7068F4"/>
          </a:solidFill>
          <a:ln/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11091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Microservices with Layered Architecture: Pros, Cons, Scenarios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96977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Pros: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39221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Highly scalable (independent deployment of services).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81464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resilience (failure isolation).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23707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diversity (different stacks for each service).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65951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Cons: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08194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complexity (distributed system management).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50437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DevOps expertise required (containerization, orchestration).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92681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Potential data inconsistency (distributed databases).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634924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Scenario: Netflix-style streaming platform (huge scale, continuous updates).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677168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Recommended: when you have a team of experts to handle scaling.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3969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9707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When to Use Layered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04741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Three-Tier: simple web applications, quick development needed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46984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Four-Tier: complex enterprise applications, scalability and security are critical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23898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Microservices: large-scale systems, independent scaling and deployment are essential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195167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5099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Communication Between Layers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00133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Synchronous: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Uses direct calls (blocking). Examples: HTTP requests.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591764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Asynchronous: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Employs message queues (non-blocking). Examples: Apache Kafka. Trade-offs involve performance, reliability, and complexity. Choose the appropriate communication method based on the specific layer interactions.</a:t>
            </a:r>
            <a:endParaRPr lang="en-US" sz="1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22361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 Synchronous Communication:</a:t>
            </a:r>
            <a:endParaRPr lang="en-US" sz="1700" b="1">
              <a:latin typeface="Montserra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3814048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Request-Response Model : Communication where the sender waits for a response from the receiver. - Mechanisms: REST APIs, GraphQL, direct function calls. - Example: A UI layer calling an API to fetch data.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404789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421380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Asynchronous Communication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The Event-Driven Model - Definition: Communication where the sender doesn't wait for a response. - Mechanisms: Message queues (Kafka, RabbitMQ), WebSockets. - Example: Microservices communicating via message queues.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756612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64425"/>
            <a:ext cx="655189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Sinkhole Anti-Pattern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3457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3375720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33457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it?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3831908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layer simply passes requests to the next layer without adding value.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4680347" y="334577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035" y="3375720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84363" y="33457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384363" y="3831908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reduces performance and increases complexity with no benefit.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58309" y="533233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97" y="5362277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62326" y="53323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Example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462326" y="581846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controller directly calls a database query without logic.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091502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9607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Avoiding the Sinkhole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033707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22502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 Value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2736413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Apply business logic in each layer.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3333631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3550206"/>
            <a:ext cx="331267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Avoid Unnecessary Layers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403633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Refactor to remove redundant layers.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4633555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4850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Optimize Data Access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2861" y="5336262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Cache to reduce database load.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709" y="5933480"/>
            <a:ext cx="1083231" cy="12999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52861" y="61500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Monitor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652861" y="6636187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logging to detect behavior.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60000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9944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the Layered Architecture Pattern?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949779"/>
            <a:ext cx="762738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Layered Architecture Pattern structures an application into horizontal layers. Each layer performs a specific role and resides within a hierarchy. Key principle is separation of concerns. Layers are loosely coupled, enhancing modularity.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Strict Layering: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Each layer can only call the layer directly below.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Relaxed Layering: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Layers can call any layer below. Example: Presentation, Business, Data Access.</a:t>
            </a:r>
            <a:endParaRPr lang="en-US" sz="17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12313"/>
            <a:ext cx="1005840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Best Practices for Layered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45828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Define clear layer responsibilities.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8807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Minimize dependencies between layers.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30315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well-defined interfaces.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72559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Enforce layering constraints.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14802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endParaRPr lang="en-US" sz="1700" dirty="0">
              <a:solidFill>
                <a:srgbClr val="272525"/>
              </a:solidFill>
              <a:latin typeface="Montserrat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309" y="557045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700"/>
              </a:lnSpc>
              <a:buSzPct val="100000"/>
            </a:pPr>
            <a:endParaRPr lang="en-US" sz="1700" dirty="0">
              <a:solidFill>
                <a:srgbClr val="272525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2907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When to Use Layered Architecture?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569631" y="4123134"/>
            <a:ext cx="7302460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Layered Architecture Pattern is suitable for applications with well-defined domains. It excels in projects requiring high maintainability and scalability and is crucial where separation of concerns is essential. Not ideal for very small or exceptionally complex systems.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3879413"/>
            <a:ext cx="30480" cy="2220992"/>
          </a:xfrm>
          <a:prstGeom prst="rect">
            <a:avLst/>
          </a:prstGeom>
          <a:solidFill>
            <a:srgbClr val="7068F4"/>
          </a:solidFill>
          <a:ln/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5091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References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1796772"/>
            <a:ext cx="3651171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6644878" y="27823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Books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44709" y="3268504"/>
            <a:ext cx="365117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"Patterns of Enterprise Application Architecture" by Martin Fowler, "Clean Architecture" by Robert C. Martin.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20801" y="1796772"/>
            <a:ext cx="36512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10621089" y="27823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Cloud Docs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0801" y="3268504"/>
            <a:ext cx="36512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Microsoft Azure and AWS documentation on application and microservice design.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8232696" y="5413534"/>
            <a:ext cx="36512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+100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8632984" y="63991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Online Articles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32696" y="6885265"/>
            <a:ext cx="36512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Blog posts on layered architecture best practices.</a:t>
            </a:r>
            <a:endParaRPr lang="en-US" sz="17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3463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3C3DFF-8C7B-6F38-9CF7-14EDAF562DB9}"/>
              </a:ext>
            </a:extLst>
          </p:cNvPr>
          <p:cNvSpPr txBox="1"/>
          <p:nvPr/>
        </p:nvSpPr>
        <p:spPr>
          <a:xfrm>
            <a:off x="1500996" y="883953"/>
            <a:ext cx="11749177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ea typeface="Calibri"/>
                <a:cs typeface="Calibri"/>
              </a:rPr>
              <a:t>References</a:t>
            </a:r>
            <a:r>
              <a:rPr lang="en-US" dirty="0">
                <a:ea typeface="Calibri"/>
                <a:cs typeface="Calibri"/>
              </a:rPr>
              <a:t> :  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-  </a:t>
            </a:r>
            <a:r>
              <a:rPr lang="en-US" b="1" dirty="0">
                <a:ea typeface="Calibri"/>
                <a:cs typeface="Calibri"/>
                <a:hlinkClick r:id="rId2"/>
              </a:rPr>
              <a:t>https://www.geeksforgeeks.org/layered-architecture-in-computer-networks/</a:t>
            </a:r>
            <a:endParaRPr lang="en-US">
              <a:ea typeface="Calibri"/>
              <a:cs typeface="Calibri"/>
            </a:endParaRPr>
          </a:p>
          <a:p>
            <a:endParaRPr lang="en-US" b="1" dirty="0">
              <a:ea typeface="Calibri"/>
              <a:cs typeface="Calibri"/>
            </a:endParaRPr>
          </a:p>
          <a:p>
            <a:r>
              <a:rPr lang="en-US" b="1" dirty="0">
                <a:ea typeface="Calibri"/>
                <a:cs typeface="Calibri"/>
                <a:hlinkClick r:id="rId3"/>
              </a:rPr>
              <a:t>-</a:t>
            </a:r>
            <a:r>
              <a:rPr lang="en-US" b="1" dirty="0">
                <a:ea typeface="+mn-lt"/>
                <a:cs typeface="+mn-lt"/>
                <a:hlinkClick r:id="rId3"/>
              </a:rPr>
              <a:t>  https://medium.com/@sagar.hudge/layers-in-software-architecture-c8cc16329ff6</a:t>
            </a:r>
            <a:endParaRPr lang="en-US" b="1" dirty="0">
              <a:ea typeface="Calibri"/>
              <a:cs typeface="Calibri"/>
            </a:endParaRPr>
          </a:p>
          <a:p>
            <a:endParaRPr lang="en-US" b="1" dirty="0">
              <a:ea typeface="Calibri"/>
              <a:cs typeface="Calibri"/>
            </a:endParaRPr>
          </a:p>
          <a:p>
            <a:r>
              <a:rPr lang="en-US" b="1" dirty="0">
                <a:ea typeface="+mn-lt"/>
                <a:cs typeface="+mn-lt"/>
              </a:rPr>
              <a:t>-https://www.sciencedirect.com/topics/computer-science/layered-architecture</a:t>
            </a:r>
            <a:endParaRPr lang="en-US" b="1" dirty="0">
              <a:ea typeface="Calibri"/>
              <a:cs typeface="Calibri"/>
            </a:endParaRPr>
          </a:p>
          <a:p>
            <a:endParaRPr lang="en-US" b="1" dirty="0">
              <a:ea typeface="Calibri"/>
              <a:cs typeface="Calibri"/>
            </a:endParaRPr>
          </a:p>
          <a:p>
            <a:r>
              <a:rPr lang="en-US" sz="2800" b="1" dirty="0">
                <a:ea typeface="Calibri"/>
                <a:cs typeface="Calibri"/>
              </a:rPr>
              <a:t>Code</a:t>
            </a:r>
            <a:r>
              <a:rPr lang="en-US" b="1" dirty="0">
                <a:ea typeface="Calibri"/>
                <a:cs typeface="Calibri"/>
              </a:rPr>
              <a:t>:</a:t>
            </a:r>
          </a:p>
          <a:p>
            <a:endParaRPr lang="en-US" b="1" dirty="0">
              <a:ea typeface="Calibri"/>
              <a:cs typeface="Calibri"/>
            </a:endParaRPr>
          </a:p>
          <a:p>
            <a:r>
              <a:rPr lang="en-US" b="1" dirty="0">
                <a:ea typeface="+mn-lt"/>
                <a:cs typeface="+mn-lt"/>
              </a:rPr>
              <a:t>-https://github.com/MohamedAmr23/Layered-Architecture</a:t>
            </a:r>
          </a:p>
          <a:p>
            <a:endParaRPr lang="en-US" b="1" dirty="0">
              <a:ea typeface="Calibri"/>
              <a:cs typeface="Calibri"/>
            </a:endParaRPr>
          </a:p>
          <a:p>
            <a:endParaRPr lang="en-US" b="1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b="1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394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23530"/>
            <a:ext cx="933319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Benefits of Layered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950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Modularity &amp; separation of concerns are enhanced.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09194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Maintainability and testability are improved.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51437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 reusability is increased across the application.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93680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Clear organization and understandability.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35924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Individual layers can be deployed and scaled independently.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1684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Common Layers in Layered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083231" y="3410903"/>
            <a:ext cx="730246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Presentation Layer (UI):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Handles user interactions and presents data.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083231" y="4348043"/>
            <a:ext cx="73024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Logic Layer: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Implements business rules and  workflows.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083231" y="4938474"/>
            <a:ext cx="730246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Access Layer: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Interacts with databases or other data       sources.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83231" y="5875615"/>
            <a:ext cx="730246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Persistence Layer (Optional):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Maps business objects to database records.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58309" y="3167182"/>
            <a:ext cx="30480" cy="3645575"/>
          </a:xfrm>
          <a:prstGeom prst="rect">
            <a:avLst/>
          </a:prstGeom>
          <a:solidFill>
            <a:srgbClr val="7068F4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4630396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27506" cy="82296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BDDB1934-7575-CDD1-5D3A-E7B4F472F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72" y="772159"/>
            <a:ext cx="7314084" cy="668019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2673" y="1290225"/>
            <a:ext cx="1874720" cy="1407568"/>
            <a:chOff x="9160561" y="1075188"/>
            <a:chExt cx="1562267" cy="1172973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400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54615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Types of Layered Architecture: Three-Tier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296489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Presentation Tier Application Tier Data Tier Simple to implement, the three-tier architecture comprises a presentation tier, an application tier, and a data tier. It's best suited for small to medium-sized applications. However, it can become monolithic over time.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67445"/>
            <a:ext cx="850606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Three-Tier: Pros, Cons, Scenarios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1342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Pros: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03585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 development (single codebase).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45828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Easy to deploy (one application).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8807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Clear separation of concerns (UI, logic, data).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30315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Cons: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472559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Single point of failure (app server downtime).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14802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Difficult to scale individual components.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57045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Changes require redeployment of entire app.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599289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Scenario: simple e-commerce site (MVP, limited functionality).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641532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Recommended: when fast time-to-market is priority.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514837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9672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Three-Tier Architecture Example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147060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33636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Presentation Tier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3849767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 component displaying user data.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3147060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33636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Application Tier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3849767"/>
            <a:ext cx="32723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Node.js/Express API endpoint.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4976336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1284" y="51929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Tier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1284" y="5679043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MongoDB storing user data.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244709" y="648604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Communication is synchronous using a request-response model.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186146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8979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Types of Layered Architecture: Four-Tier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652843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Presentation Tier Application Tier Business Tier Data Tier Four-Tier Architecture offers a greater separation of concerns. It includes a Presentation, Application, Business, and Data tier. This enhances scalability and maintainability but introduces more complexity.</a:t>
            </a: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8760C-8A02-10D9-6105-4EC1146AA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93" y="686699"/>
            <a:ext cx="4479983" cy="68734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23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124</cp:revision>
  <dcterms:created xsi:type="dcterms:W3CDTF">2025-04-04T21:27:40Z</dcterms:created>
  <dcterms:modified xsi:type="dcterms:W3CDTF">2025-04-18T06:03:28Z</dcterms:modified>
</cp:coreProperties>
</file>